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6" d="100"/>
          <a:sy n="106" d="100"/>
        </p:scale>
        <p:origin x="1526" y="-25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25394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87915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259624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251415"/>
            <a:ext cx="2433271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42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762" y="3518203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799" y="3518202"/>
            <a:ext cx="2042824" cy="13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149195" y="2788087"/>
            <a:ext cx="1715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Algorithms for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it-IT" dirty="0" err="1">
                <a:solidFill>
                  <a:schemeClr val="accent1"/>
                </a:solidFill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79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283</Words>
  <Application>Microsoft Office PowerPoint</Application>
  <PresentationFormat>Presentazione su schermo (16:9)</PresentationFormat>
  <Paragraphs>70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36</cp:revision>
  <dcterms:created xsi:type="dcterms:W3CDTF">2021-05-29T16:19:14Z</dcterms:created>
  <dcterms:modified xsi:type="dcterms:W3CDTF">2021-05-31T08:18:54Z</dcterms:modified>
</cp:coreProperties>
</file>